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1" r:id="rId3"/>
    <p:sldId id="299" r:id="rId4"/>
    <p:sldId id="361" r:id="rId5"/>
    <p:sldId id="320" r:id="rId6"/>
    <p:sldId id="269" r:id="rId7"/>
    <p:sldId id="353" r:id="rId8"/>
    <p:sldId id="354" r:id="rId9"/>
    <p:sldId id="347" r:id="rId10"/>
    <p:sldId id="257" r:id="rId11"/>
    <p:sldId id="367" r:id="rId12"/>
    <p:sldId id="309" r:id="rId13"/>
    <p:sldId id="337" r:id="rId14"/>
    <p:sldId id="258" r:id="rId15"/>
    <p:sldId id="289" r:id="rId16"/>
    <p:sldId id="369" r:id="rId17"/>
    <p:sldId id="293" r:id="rId18"/>
    <p:sldId id="370" r:id="rId19"/>
    <p:sldId id="334" r:id="rId20"/>
    <p:sldId id="272" r:id="rId21"/>
    <p:sldId id="268" r:id="rId22"/>
    <p:sldId id="273" r:id="rId23"/>
    <p:sldId id="295" r:id="rId24"/>
    <p:sldId id="294" r:id="rId25"/>
    <p:sldId id="264" r:id="rId26"/>
    <p:sldId id="317" r:id="rId27"/>
    <p:sldId id="266" r:id="rId28"/>
    <p:sldId id="318" r:id="rId29"/>
    <p:sldId id="306" r:id="rId30"/>
    <p:sldId id="298" r:id="rId31"/>
    <p:sldId id="371" r:id="rId32"/>
    <p:sldId id="323" r:id="rId33"/>
    <p:sldId id="357" r:id="rId34"/>
    <p:sldId id="345" r:id="rId35"/>
    <p:sldId id="262" r:id="rId36"/>
    <p:sldId id="346" r:id="rId37"/>
    <p:sldId id="291" r:id="rId38"/>
    <p:sldId id="348" r:id="rId39"/>
    <p:sldId id="335" r:id="rId40"/>
    <p:sldId id="313" r:id="rId41"/>
    <p:sldId id="287" r:id="rId42"/>
    <p:sldId id="314" r:id="rId43"/>
    <p:sldId id="312" r:id="rId44"/>
    <p:sldId id="351" r:id="rId45"/>
    <p:sldId id="310" r:id="rId46"/>
    <p:sldId id="350" r:id="rId47"/>
    <p:sldId id="308" r:id="rId48"/>
    <p:sldId id="277" r:id="rId49"/>
    <p:sldId id="359" r:id="rId50"/>
    <p:sldId id="296" r:id="rId51"/>
    <p:sldId id="259" r:id="rId52"/>
    <p:sldId id="311" r:id="rId53"/>
    <p:sldId id="302" r:id="rId54"/>
    <p:sldId id="344" r:id="rId55"/>
    <p:sldId id="261" r:id="rId56"/>
    <p:sldId id="297" r:id="rId57"/>
    <p:sldId id="341" r:id="rId58"/>
    <p:sldId id="342" r:id="rId59"/>
    <p:sldId id="343" r:id="rId60"/>
    <p:sldId id="300" r:id="rId61"/>
    <p:sldId id="368" r:id="rId62"/>
    <p:sldId id="267" r:id="rId63"/>
    <p:sldId id="339" r:id="rId64"/>
    <p:sldId id="322" r:id="rId65"/>
    <p:sldId id="301" r:id="rId66"/>
    <p:sldId id="274" r:id="rId67"/>
    <p:sldId id="278" r:id="rId68"/>
    <p:sldId id="305" r:id="rId69"/>
    <p:sldId id="279" r:id="rId70"/>
    <p:sldId id="280" r:id="rId71"/>
    <p:sldId id="276" r:id="rId72"/>
    <p:sldId id="281" r:id="rId73"/>
    <p:sldId id="270" r:id="rId74"/>
    <p:sldId id="363" r:id="rId75"/>
    <p:sldId id="283" r:id="rId76"/>
    <p:sldId id="349" r:id="rId77"/>
    <p:sldId id="260" r:id="rId78"/>
    <p:sldId id="328" r:id="rId79"/>
    <p:sldId id="329" r:id="rId80"/>
    <p:sldId id="364" r:id="rId81"/>
    <p:sldId id="330" r:id="rId82"/>
    <p:sldId id="319" r:id="rId83"/>
    <p:sldId id="331" r:id="rId84"/>
    <p:sldId id="332" r:id="rId85"/>
    <p:sldId id="333" r:id="rId86"/>
    <p:sldId id="336" r:id="rId87"/>
    <p:sldId id="338" r:id="rId88"/>
    <p:sldId id="366" r:id="rId89"/>
    <p:sldId id="303" r:id="rId90"/>
    <p:sldId id="352" r:id="rId91"/>
    <p:sldId id="355" r:id="rId92"/>
    <p:sldId id="356" r:id="rId93"/>
    <p:sldId id="358" r:id="rId94"/>
    <p:sldId id="360" r:id="rId95"/>
    <p:sldId id="365" r:id="rId96"/>
    <p:sldId id="284" r:id="rId97"/>
    <p:sldId id="271" r:id="rId98"/>
    <p:sldId id="362" r:id="rId99"/>
    <p:sldId id="292" r:id="rId100"/>
    <p:sldId id="316" r:id="rId101"/>
    <p:sldId id="275" r:id="rId102"/>
    <p:sldId id="285" r:id="rId103"/>
    <p:sldId id="286" r:id="rId104"/>
    <p:sldId id="265" r:id="rId105"/>
    <p:sldId id="288" r:id="rId106"/>
    <p:sldId id="372" r:id="rId107"/>
    <p:sldId id="290" r:id="rId108"/>
    <p:sldId id="282" r:id="rId109"/>
    <p:sldId id="340" r:id="rId110"/>
    <p:sldId id="324" r:id="rId111"/>
    <p:sldId id="325" r:id="rId112"/>
    <p:sldId id="315" r:id="rId113"/>
    <p:sldId id="326" r:id="rId114"/>
    <p:sldId id="327" r:id="rId115"/>
    <p:sldId id="307" r:id="rId116"/>
    <p:sldId id="263" r:id="rId1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40" autoAdjust="0"/>
    <p:restoredTop sz="94660"/>
  </p:normalViewPr>
  <p:slideViewPr>
    <p:cSldViewPr>
      <p:cViewPr varScale="1">
        <p:scale>
          <a:sx n="74" d="100"/>
          <a:sy n="74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F5CB-D295-488E-A2AE-262E7BE2EDC9}" type="datetimeFigureOut">
              <a:rPr lang="en-US" smtClean="0"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D641-F80A-4AF9-A92A-0E839BBE3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693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F5CB-D295-488E-A2AE-262E7BE2EDC9}" type="datetimeFigureOut">
              <a:rPr lang="en-US" smtClean="0"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D641-F80A-4AF9-A92A-0E839BBE3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513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F5CB-D295-488E-A2AE-262E7BE2EDC9}" type="datetimeFigureOut">
              <a:rPr lang="en-US" smtClean="0"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D641-F80A-4AF9-A92A-0E839BBE3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601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F5CB-D295-488E-A2AE-262E7BE2EDC9}" type="datetimeFigureOut">
              <a:rPr lang="en-US" smtClean="0"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D641-F80A-4AF9-A92A-0E839BBE3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069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F5CB-D295-488E-A2AE-262E7BE2EDC9}" type="datetimeFigureOut">
              <a:rPr lang="en-US" smtClean="0"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D641-F80A-4AF9-A92A-0E839BBE3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75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F5CB-D295-488E-A2AE-262E7BE2EDC9}" type="datetimeFigureOut">
              <a:rPr lang="en-US" smtClean="0"/>
              <a:t>10/25/2013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D641-F80A-4AF9-A92A-0E839BBE3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82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F5CB-D295-488E-A2AE-262E7BE2EDC9}" type="datetimeFigureOut">
              <a:rPr lang="en-US" smtClean="0"/>
              <a:t>10/25/2013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D641-F80A-4AF9-A92A-0E839BBE3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487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F5CB-D295-488E-A2AE-262E7BE2EDC9}" type="datetimeFigureOut">
              <a:rPr lang="en-US" smtClean="0"/>
              <a:t>10/25/2013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D641-F80A-4AF9-A92A-0E839BBE3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987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F5CB-D295-488E-A2AE-262E7BE2EDC9}" type="datetimeFigureOut">
              <a:rPr lang="en-US" smtClean="0"/>
              <a:t>10/25/2013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D641-F80A-4AF9-A92A-0E839BBE3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437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F5CB-D295-488E-A2AE-262E7BE2EDC9}" type="datetimeFigureOut">
              <a:rPr lang="en-US" smtClean="0"/>
              <a:t>10/25/2013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D641-F80A-4AF9-A92A-0E839BBE3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694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F5CB-D295-488E-A2AE-262E7BE2EDC9}" type="datetimeFigureOut">
              <a:rPr lang="en-US" smtClean="0"/>
              <a:t>10/25/2013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D641-F80A-4AF9-A92A-0E839BBE3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814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1F5CB-D295-488E-A2AE-262E7BE2EDC9}" type="datetimeFigureOut">
              <a:rPr lang="en-US" smtClean="0"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4D641-F80A-4AF9-A92A-0E839BBE3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974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3" t="38995" r="61555" b="37519"/>
          <a:stretch/>
        </p:blipFill>
        <p:spPr bwMode="auto">
          <a:xfrm rot="5400000">
            <a:off x="1866900" y="114301"/>
            <a:ext cx="5334000" cy="66294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47777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28800" y="1066800"/>
            <a:ext cx="62484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0" b="1" dirty="0" smtClean="0"/>
              <a:t>5x1</a:t>
            </a:r>
            <a:endParaRPr lang="en-US" sz="30000" b="1" dirty="0"/>
          </a:p>
        </p:txBody>
      </p:sp>
    </p:spTree>
    <p:extLst>
      <p:ext uri="{BB962C8B-B14F-4D97-AF65-F5344CB8AC3E}">
        <p14:creationId xmlns:p14="http://schemas.microsoft.com/office/powerpoint/2010/main" val="2896618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's flash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0" t="23520" r="50000" b="39727"/>
          <a:stretch/>
        </p:blipFill>
        <p:spPr>
          <a:xfrm>
            <a:off x="1460310" y="1143000"/>
            <a:ext cx="6007290" cy="468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618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57" t="52586" r="34341" b="25406"/>
          <a:stretch/>
        </p:blipFill>
        <p:spPr bwMode="auto">
          <a:xfrm rot="5400000">
            <a:off x="2133601" y="-152399"/>
            <a:ext cx="5029200" cy="71628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65494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524000"/>
            <a:ext cx="7467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b="1" dirty="0" smtClean="0"/>
              <a:t>6x5</a:t>
            </a:r>
            <a:endParaRPr lang="en-US" sz="30000" b="1" dirty="0"/>
          </a:p>
        </p:txBody>
      </p:sp>
    </p:spTree>
    <p:extLst>
      <p:ext uri="{BB962C8B-B14F-4D97-AF65-F5344CB8AC3E}">
        <p14:creationId xmlns:p14="http://schemas.microsoft.com/office/powerpoint/2010/main" val="1154136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524000"/>
            <a:ext cx="7467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b="1" dirty="0" smtClean="0"/>
              <a:t>7x5</a:t>
            </a:r>
            <a:endParaRPr lang="en-US" sz="30000" b="1" dirty="0"/>
          </a:p>
        </p:txBody>
      </p:sp>
    </p:spTree>
    <p:extLst>
      <p:ext uri="{BB962C8B-B14F-4D97-AF65-F5344CB8AC3E}">
        <p14:creationId xmlns:p14="http://schemas.microsoft.com/office/powerpoint/2010/main" val="1154136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18" t="41064" r="6263" b="36632"/>
          <a:stretch/>
        </p:blipFill>
        <p:spPr bwMode="auto">
          <a:xfrm rot="5400000">
            <a:off x="2400300" y="190500"/>
            <a:ext cx="4876801" cy="66294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36933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524000"/>
            <a:ext cx="7467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b="1" dirty="0" smtClean="0"/>
              <a:t>9x5</a:t>
            </a:r>
            <a:endParaRPr lang="en-US" sz="30000" b="1" dirty="0"/>
          </a:p>
        </p:txBody>
      </p:sp>
    </p:spTree>
    <p:extLst>
      <p:ext uri="{BB962C8B-B14F-4D97-AF65-F5344CB8AC3E}">
        <p14:creationId xmlns:p14="http://schemas.microsoft.com/office/powerpoint/2010/main" val="1154136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's flash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44" t="29189" r="22114" b="47027"/>
          <a:stretch/>
        </p:blipFill>
        <p:spPr>
          <a:xfrm rot="5400000">
            <a:off x="1353922" y="1727347"/>
            <a:ext cx="6577823" cy="349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847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524000"/>
            <a:ext cx="7467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b="1" dirty="0" smtClean="0"/>
              <a:t>0x5</a:t>
            </a:r>
            <a:endParaRPr lang="en-US" sz="30000" b="1" dirty="0"/>
          </a:p>
        </p:txBody>
      </p:sp>
    </p:spTree>
    <p:extLst>
      <p:ext uri="{BB962C8B-B14F-4D97-AF65-F5344CB8AC3E}">
        <p14:creationId xmlns:p14="http://schemas.microsoft.com/office/powerpoint/2010/main" val="1154136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524000"/>
            <a:ext cx="7467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b="1" dirty="0" smtClean="0"/>
              <a:t>3x5</a:t>
            </a:r>
            <a:endParaRPr lang="en-US" sz="30000" b="1" dirty="0"/>
          </a:p>
        </p:txBody>
      </p:sp>
    </p:spTree>
    <p:extLst>
      <p:ext uri="{BB962C8B-B14F-4D97-AF65-F5344CB8AC3E}">
        <p14:creationId xmlns:p14="http://schemas.microsoft.com/office/powerpoint/2010/main" val="1154136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's flash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4" t="29507" r="51194" b="49846"/>
          <a:stretch/>
        </p:blipFill>
        <p:spPr>
          <a:xfrm>
            <a:off x="685800" y="1752600"/>
            <a:ext cx="8077200" cy="358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91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's flash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9" t="35952" r="51268" b="29539"/>
          <a:stretch/>
        </p:blipFill>
        <p:spPr>
          <a:xfrm>
            <a:off x="1295400" y="762000"/>
            <a:ext cx="6990603" cy="571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034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524000"/>
            <a:ext cx="8382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b="1" dirty="0" smtClean="0"/>
              <a:t>10x1</a:t>
            </a:r>
            <a:endParaRPr lang="en-US" sz="30000" b="1" dirty="0"/>
          </a:p>
        </p:txBody>
      </p:sp>
    </p:spTree>
    <p:extLst>
      <p:ext uri="{BB962C8B-B14F-4D97-AF65-F5344CB8AC3E}">
        <p14:creationId xmlns:p14="http://schemas.microsoft.com/office/powerpoint/2010/main" val="2182896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76200"/>
            <a:ext cx="82296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0" b="1" dirty="0" smtClean="0"/>
              <a:t>9+9+9+9+9+9+9+9+9+9</a:t>
            </a:r>
            <a:endParaRPr lang="en-US" sz="14000" b="1" dirty="0"/>
          </a:p>
        </p:txBody>
      </p:sp>
    </p:spTree>
    <p:extLst>
      <p:ext uri="{BB962C8B-B14F-4D97-AF65-F5344CB8AC3E}">
        <p14:creationId xmlns:p14="http://schemas.microsoft.com/office/powerpoint/2010/main" val="4267040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's flash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45" t="61924" r="14776" b="4834"/>
          <a:stretch/>
        </p:blipFill>
        <p:spPr>
          <a:xfrm>
            <a:off x="1219199" y="914400"/>
            <a:ext cx="6936567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173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0"/>
            <a:ext cx="8915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b="1" dirty="0" smtClean="0"/>
              <a:t>10x8</a:t>
            </a:r>
            <a:endParaRPr lang="en-US" sz="30000" b="1" dirty="0"/>
          </a:p>
        </p:txBody>
      </p:sp>
    </p:spTree>
    <p:extLst>
      <p:ext uri="{BB962C8B-B14F-4D97-AF65-F5344CB8AC3E}">
        <p14:creationId xmlns:p14="http://schemas.microsoft.com/office/powerpoint/2010/main" val="4063933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0's flash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8" t="34256" r="51194" b="44064"/>
          <a:stretch/>
        </p:blipFill>
        <p:spPr>
          <a:xfrm>
            <a:off x="685800" y="1371600"/>
            <a:ext cx="7795146" cy="377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370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609600"/>
            <a:ext cx="8305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0" b="1" dirty="0" smtClean="0">
                <a:ea typeface="Calibri"/>
                <a:cs typeface="Times New Roman"/>
              </a:rPr>
              <a:t>5+5+5+5+5+5</a:t>
            </a:r>
            <a:endParaRPr lang="en-US" sz="18000" dirty="0"/>
          </a:p>
        </p:txBody>
      </p:sp>
    </p:spTree>
    <p:extLst>
      <p:ext uri="{BB962C8B-B14F-4D97-AF65-F5344CB8AC3E}">
        <p14:creationId xmlns:p14="http://schemas.microsoft.com/office/powerpoint/2010/main" val="1005465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1" t="43722" r="62419" b="37224"/>
          <a:stretch/>
        </p:blipFill>
        <p:spPr bwMode="auto">
          <a:xfrm>
            <a:off x="990600" y="685800"/>
            <a:ext cx="7162799" cy="5181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71087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13833" y="1066800"/>
            <a:ext cx="8305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0" b="1" dirty="0" smtClean="0">
                <a:ea typeface="Calibri"/>
                <a:cs typeface="Times New Roman"/>
              </a:rPr>
              <a:t>5+5+5+5+5+5+5+5</a:t>
            </a:r>
            <a:endParaRPr lang="en-US" sz="14000" dirty="0"/>
          </a:p>
        </p:txBody>
      </p:sp>
    </p:spTree>
    <p:extLst>
      <p:ext uri="{BB962C8B-B14F-4D97-AF65-F5344CB8AC3E}">
        <p14:creationId xmlns:p14="http://schemas.microsoft.com/office/powerpoint/2010/main" val="2524531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524000"/>
            <a:ext cx="8534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b="1" dirty="0"/>
              <a:t>5</a:t>
            </a:r>
            <a:r>
              <a:rPr lang="en-US" sz="30000" b="1" dirty="0" smtClean="0"/>
              <a:t>x10</a:t>
            </a:r>
            <a:endParaRPr lang="en-US" sz="30000" b="1" dirty="0"/>
          </a:p>
        </p:txBody>
      </p:sp>
    </p:spTree>
    <p:extLst>
      <p:ext uri="{BB962C8B-B14F-4D97-AF65-F5344CB8AC3E}">
        <p14:creationId xmlns:p14="http://schemas.microsoft.com/office/powerpoint/2010/main" val="3192738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9" t="50517" r="61555" b="26440"/>
          <a:stretch/>
        </p:blipFill>
        <p:spPr bwMode="auto">
          <a:xfrm rot="5400000">
            <a:off x="2133600" y="381000"/>
            <a:ext cx="4724399" cy="64007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43331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524000"/>
            <a:ext cx="8534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b="1" dirty="0" smtClean="0"/>
              <a:t>10x5</a:t>
            </a:r>
            <a:endParaRPr lang="en-US" sz="30000" b="1" dirty="0"/>
          </a:p>
        </p:txBody>
      </p:sp>
    </p:spTree>
    <p:extLst>
      <p:ext uri="{BB962C8B-B14F-4D97-AF65-F5344CB8AC3E}">
        <p14:creationId xmlns:p14="http://schemas.microsoft.com/office/powerpoint/2010/main" val="1154136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's flash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8" t="28723" r="51127" b="47027"/>
          <a:stretch/>
        </p:blipFill>
        <p:spPr>
          <a:xfrm>
            <a:off x="457200" y="1219200"/>
            <a:ext cx="8354374" cy="474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651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524000"/>
            <a:ext cx="7467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b="1" dirty="0" smtClean="0"/>
              <a:t>5x2</a:t>
            </a:r>
            <a:endParaRPr lang="en-US" sz="30000" b="1" dirty="0"/>
          </a:p>
        </p:txBody>
      </p:sp>
    </p:spTree>
    <p:extLst>
      <p:ext uri="{BB962C8B-B14F-4D97-AF65-F5344CB8AC3E}">
        <p14:creationId xmlns:p14="http://schemas.microsoft.com/office/powerpoint/2010/main" val="568965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's flash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08" t="28257" r="22254" b="46561"/>
          <a:stretch/>
        </p:blipFill>
        <p:spPr>
          <a:xfrm rot="5400000">
            <a:off x="1775901" y="1576898"/>
            <a:ext cx="6383079" cy="368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525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524000"/>
            <a:ext cx="8534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b="1" dirty="0" smtClean="0"/>
              <a:t>6x10</a:t>
            </a:r>
            <a:endParaRPr lang="en-US" sz="30000" b="1" dirty="0"/>
          </a:p>
        </p:txBody>
      </p:sp>
    </p:spTree>
    <p:extLst>
      <p:ext uri="{BB962C8B-B14F-4D97-AF65-F5344CB8AC3E}">
        <p14:creationId xmlns:p14="http://schemas.microsoft.com/office/powerpoint/2010/main" val="3478956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's flash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2" t="36527" r="15373" b="27339"/>
          <a:stretch/>
        </p:blipFill>
        <p:spPr>
          <a:xfrm>
            <a:off x="1371600" y="718782"/>
            <a:ext cx="6934200" cy="549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310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93" t="26440" r="33693" b="50221"/>
          <a:stretch/>
        </p:blipFill>
        <p:spPr bwMode="auto">
          <a:xfrm rot="5400000">
            <a:off x="2019299" y="114301"/>
            <a:ext cx="5181602" cy="6934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63449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7" t="60709" r="62419" b="15510"/>
          <a:stretch/>
        </p:blipFill>
        <p:spPr bwMode="auto">
          <a:xfrm rot="5400000">
            <a:off x="2209799" y="-457200"/>
            <a:ext cx="4876800" cy="76199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37029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01" t="26293" r="6264" b="50074"/>
          <a:stretch/>
        </p:blipFill>
        <p:spPr bwMode="auto">
          <a:xfrm rot="5400000">
            <a:off x="2247900" y="-38100"/>
            <a:ext cx="5029199" cy="69341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1398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524000"/>
            <a:ext cx="7467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b="1" dirty="0" smtClean="0"/>
              <a:t>5x4</a:t>
            </a:r>
            <a:endParaRPr lang="en-US" sz="30000" b="1" dirty="0"/>
          </a:p>
        </p:txBody>
      </p:sp>
    </p:spTree>
    <p:extLst>
      <p:ext uri="{BB962C8B-B14F-4D97-AF65-F5344CB8AC3E}">
        <p14:creationId xmlns:p14="http://schemas.microsoft.com/office/powerpoint/2010/main" val="568965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524000"/>
            <a:ext cx="7467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b="1" dirty="0" smtClean="0"/>
              <a:t>5x3</a:t>
            </a:r>
            <a:endParaRPr lang="en-US" sz="30000" b="1" dirty="0"/>
          </a:p>
        </p:txBody>
      </p:sp>
    </p:spTree>
    <p:extLst>
      <p:ext uri="{BB962C8B-B14F-4D97-AF65-F5344CB8AC3E}">
        <p14:creationId xmlns:p14="http://schemas.microsoft.com/office/powerpoint/2010/main" val="568965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57" t="42984" r="34125" b="36337"/>
          <a:stretch/>
        </p:blipFill>
        <p:spPr bwMode="auto">
          <a:xfrm rot="5400000">
            <a:off x="2019299" y="-419099"/>
            <a:ext cx="5181601" cy="7848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64408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's flash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39" t="27237" r="15671" b="42412"/>
          <a:stretch/>
        </p:blipFill>
        <p:spPr>
          <a:xfrm>
            <a:off x="914400" y="685800"/>
            <a:ext cx="7482385" cy="511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044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5" t="46086" r="62203" b="31758"/>
          <a:stretch/>
        </p:blipFill>
        <p:spPr bwMode="auto">
          <a:xfrm rot="5400000">
            <a:off x="2171701" y="38099"/>
            <a:ext cx="5105399" cy="68580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69361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's flash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9" t="56143" r="51045" b="8757"/>
          <a:stretch/>
        </p:blipFill>
        <p:spPr>
          <a:xfrm>
            <a:off x="1219200" y="762001"/>
            <a:ext cx="6979360" cy="539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124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609600"/>
            <a:ext cx="8305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0" b="1" dirty="0" smtClean="0">
                <a:ea typeface="Calibri"/>
                <a:cs typeface="Times New Roman"/>
              </a:rPr>
              <a:t>5+5+5+5+5</a:t>
            </a:r>
            <a:endParaRPr lang="en-US" sz="18000" dirty="0"/>
          </a:p>
        </p:txBody>
      </p:sp>
    </p:spTree>
    <p:extLst>
      <p:ext uri="{BB962C8B-B14F-4D97-AF65-F5344CB8AC3E}">
        <p14:creationId xmlns:p14="http://schemas.microsoft.com/office/powerpoint/2010/main" val="2064707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524000"/>
            <a:ext cx="7467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b="1" dirty="0" smtClean="0"/>
              <a:t>5x8</a:t>
            </a:r>
            <a:endParaRPr lang="en-US" sz="30000" b="1" dirty="0"/>
          </a:p>
        </p:txBody>
      </p:sp>
    </p:spTree>
    <p:extLst>
      <p:ext uri="{BB962C8B-B14F-4D97-AF65-F5344CB8AC3E}">
        <p14:creationId xmlns:p14="http://schemas.microsoft.com/office/powerpoint/2010/main" val="568965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1000" y="1524000"/>
            <a:ext cx="7467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b="1" dirty="0" smtClean="0"/>
              <a:t>5x7</a:t>
            </a:r>
            <a:endParaRPr lang="en-US" sz="30000" b="1" dirty="0"/>
          </a:p>
        </p:txBody>
      </p:sp>
    </p:spTree>
    <p:extLst>
      <p:ext uri="{BB962C8B-B14F-4D97-AF65-F5344CB8AC3E}">
        <p14:creationId xmlns:p14="http://schemas.microsoft.com/office/powerpoint/2010/main" val="568965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's flash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6" t="30588" r="51127" b="44695"/>
          <a:stretch/>
        </p:blipFill>
        <p:spPr>
          <a:xfrm>
            <a:off x="762000" y="914400"/>
            <a:ext cx="7680101" cy="437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356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0's flash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6" t="35082" r="55075" b="32459"/>
          <a:stretch/>
        </p:blipFill>
        <p:spPr>
          <a:xfrm>
            <a:off x="1719618" y="914400"/>
            <a:ext cx="5290782" cy="475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613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's flash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4" t="27856" r="57612" b="47161"/>
          <a:stretch/>
        </p:blipFill>
        <p:spPr>
          <a:xfrm>
            <a:off x="1676400" y="977639"/>
            <a:ext cx="6215418" cy="529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160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76200"/>
            <a:ext cx="82296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0" b="1" dirty="0" smtClean="0"/>
              <a:t>5+5+5+5+5+5+5+5+5+5</a:t>
            </a:r>
            <a:endParaRPr lang="en-US" sz="14000" b="1" dirty="0"/>
          </a:p>
        </p:txBody>
      </p:sp>
    </p:spTree>
    <p:extLst>
      <p:ext uri="{BB962C8B-B14F-4D97-AF65-F5344CB8AC3E}">
        <p14:creationId xmlns:p14="http://schemas.microsoft.com/office/powerpoint/2010/main" val="1662033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19" t="16395" r="6479" b="60709"/>
          <a:stretch/>
        </p:blipFill>
        <p:spPr bwMode="auto">
          <a:xfrm rot="5400000">
            <a:off x="2438401" y="381002"/>
            <a:ext cx="4800599" cy="63246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65501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0"/>
            <a:ext cx="8915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b="1" dirty="0" smtClean="0"/>
              <a:t>10x4</a:t>
            </a:r>
            <a:endParaRPr lang="en-US" sz="30000" b="1" dirty="0"/>
          </a:p>
        </p:txBody>
      </p:sp>
    </p:spTree>
    <p:extLst>
      <p:ext uri="{BB962C8B-B14F-4D97-AF65-F5344CB8AC3E}">
        <p14:creationId xmlns:p14="http://schemas.microsoft.com/office/powerpoint/2010/main" val="66446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524000"/>
            <a:ext cx="7467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b="1" dirty="0" smtClean="0"/>
              <a:t>5x0</a:t>
            </a:r>
            <a:endParaRPr lang="en-US" sz="30000" b="1" dirty="0"/>
          </a:p>
        </p:txBody>
      </p:sp>
    </p:spTree>
    <p:extLst>
      <p:ext uri="{BB962C8B-B14F-4D97-AF65-F5344CB8AC3E}">
        <p14:creationId xmlns:p14="http://schemas.microsoft.com/office/powerpoint/2010/main" val="1154136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76200"/>
            <a:ext cx="86868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 smtClean="0"/>
              <a:t>10+10+10+</a:t>
            </a:r>
          </a:p>
          <a:p>
            <a:pPr algn="ctr"/>
            <a:r>
              <a:rPr lang="en-US" sz="10000" b="1" dirty="0" smtClean="0"/>
              <a:t>10+10+10+</a:t>
            </a:r>
          </a:p>
          <a:p>
            <a:pPr algn="ctr"/>
            <a:r>
              <a:rPr lang="en-US" sz="10000" b="1" dirty="0" smtClean="0"/>
              <a:t>10+10+10+</a:t>
            </a:r>
          </a:p>
          <a:p>
            <a:pPr algn="ctr"/>
            <a:r>
              <a:rPr lang="en-US" sz="10000" b="1" dirty="0" smtClean="0"/>
              <a:t>10</a:t>
            </a:r>
            <a:endParaRPr lang="en-US" sz="10000" b="1" dirty="0"/>
          </a:p>
        </p:txBody>
      </p:sp>
    </p:spTree>
    <p:extLst>
      <p:ext uri="{BB962C8B-B14F-4D97-AF65-F5344CB8AC3E}">
        <p14:creationId xmlns:p14="http://schemas.microsoft.com/office/powerpoint/2010/main" val="891437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0"/>
            <a:ext cx="8915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b="1" dirty="0" smtClean="0"/>
              <a:t>10x5</a:t>
            </a:r>
            <a:endParaRPr lang="en-US" sz="30000" b="1" dirty="0"/>
          </a:p>
        </p:txBody>
      </p:sp>
    </p:spTree>
    <p:extLst>
      <p:ext uri="{BB962C8B-B14F-4D97-AF65-F5344CB8AC3E}">
        <p14:creationId xmlns:p14="http://schemas.microsoft.com/office/powerpoint/2010/main" val="1947269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0"/>
            <a:ext cx="8915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b="1" dirty="0" smtClean="0"/>
              <a:t>10x0</a:t>
            </a:r>
            <a:endParaRPr lang="en-US" sz="30000" b="1" dirty="0"/>
          </a:p>
        </p:txBody>
      </p:sp>
    </p:spTree>
    <p:extLst>
      <p:ext uri="{BB962C8B-B14F-4D97-AF65-F5344CB8AC3E}">
        <p14:creationId xmlns:p14="http://schemas.microsoft.com/office/powerpoint/2010/main" val="656858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's flash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43" t="28268" r="15224" b="47781"/>
          <a:stretch/>
        </p:blipFill>
        <p:spPr>
          <a:xfrm>
            <a:off x="1752600" y="1676400"/>
            <a:ext cx="6305266" cy="326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89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524000"/>
            <a:ext cx="7467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b="1" dirty="0" smtClean="0"/>
              <a:t>8x5</a:t>
            </a:r>
            <a:endParaRPr lang="en-US" sz="30000" b="1" dirty="0"/>
          </a:p>
        </p:txBody>
      </p:sp>
    </p:spTree>
    <p:extLst>
      <p:ext uri="{BB962C8B-B14F-4D97-AF65-F5344CB8AC3E}">
        <p14:creationId xmlns:p14="http://schemas.microsoft.com/office/powerpoint/2010/main" val="1154136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b="22520"/>
          <a:stretch/>
        </p:blipFill>
        <p:spPr bwMode="auto">
          <a:xfrm>
            <a:off x="1219200" y="1371600"/>
            <a:ext cx="7174725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3001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's flash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3" t="28888" r="50000" b="51497"/>
          <a:stretch/>
        </p:blipFill>
        <p:spPr>
          <a:xfrm>
            <a:off x="1143000" y="1555845"/>
            <a:ext cx="7315770" cy="299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136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's flash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8" t="65640" r="51194" b="12060"/>
          <a:stretch/>
        </p:blipFill>
        <p:spPr>
          <a:xfrm>
            <a:off x="304800" y="1600200"/>
            <a:ext cx="8560203" cy="426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650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13833" y="1066800"/>
            <a:ext cx="8305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0" b="1" dirty="0" smtClean="0">
                <a:ea typeface="Calibri"/>
                <a:cs typeface="Times New Roman"/>
              </a:rPr>
              <a:t>5+5+5+5+5+5+5+5+5</a:t>
            </a:r>
            <a:endParaRPr lang="en-US" sz="14000" dirty="0"/>
          </a:p>
        </p:txBody>
      </p:sp>
    </p:spTree>
    <p:extLst>
      <p:ext uri="{BB962C8B-B14F-4D97-AF65-F5344CB8AC3E}">
        <p14:creationId xmlns:p14="http://schemas.microsoft.com/office/powerpoint/2010/main" val="456823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524000"/>
            <a:ext cx="8534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b="1" dirty="0" smtClean="0"/>
              <a:t>1x10</a:t>
            </a:r>
            <a:endParaRPr lang="en-US" sz="30000" b="1" dirty="0"/>
          </a:p>
        </p:txBody>
      </p:sp>
    </p:spTree>
    <p:extLst>
      <p:ext uri="{BB962C8B-B14F-4D97-AF65-F5344CB8AC3E}">
        <p14:creationId xmlns:p14="http://schemas.microsoft.com/office/powerpoint/2010/main" val="3373022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609600"/>
            <a:ext cx="8305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0" b="1" dirty="0" smtClean="0">
                <a:ea typeface="Calibri"/>
                <a:cs typeface="Times New Roman"/>
              </a:rPr>
              <a:t>5+5+5+5+5+5+5</a:t>
            </a:r>
            <a:endParaRPr lang="en-US" sz="18000" dirty="0"/>
          </a:p>
        </p:txBody>
      </p:sp>
    </p:spTree>
    <p:extLst>
      <p:ext uri="{BB962C8B-B14F-4D97-AF65-F5344CB8AC3E}">
        <p14:creationId xmlns:p14="http://schemas.microsoft.com/office/powerpoint/2010/main" val="2524531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5" t="50813" r="62635" b="27178"/>
          <a:stretch/>
        </p:blipFill>
        <p:spPr bwMode="auto">
          <a:xfrm rot="5400000">
            <a:off x="1828801" y="-457201"/>
            <a:ext cx="5257799" cy="78486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76062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's flash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2" t="43341" r="52836" b="20320"/>
          <a:stretch/>
        </p:blipFill>
        <p:spPr>
          <a:xfrm>
            <a:off x="1610436" y="609600"/>
            <a:ext cx="6390564" cy="568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023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's flash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2" t="37766" r="50000" b="28372"/>
          <a:stretch/>
        </p:blipFill>
        <p:spPr>
          <a:xfrm>
            <a:off x="1295400" y="838200"/>
            <a:ext cx="7101386" cy="506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486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524000"/>
            <a:ext cx="7467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b="1" dirty="0" smtClean="0"/>
              <a:t>5x5</a:t>
            </a:r>
            <a:endParaRPr lang="en-US" sz="30000" b="1" dirty="0"/>
          </a:p>
        </p:txBody>
      </p:sp>
    </p:spTree>
    <p:extLst>
      <p:ext uri="{BB962C8B-B14F-4D97-AF65-F5344CB8AC3E}">
        <p14:creationId xmlns:p14="http://schemas.microsoft.com/office/powerpoint/2010/main" val="568965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2" t="76072" r="61986" b="1328"/>
          <a:stretch/>
        </p:blipFill>
        <p:spPr bwMode="auto">
          <a:xfrm rot="5400000">
            <a:off x="2324101" y="114300"/>
            <a:ext cx="4648198" cy="67056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83772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066800"/>
            <a:ext cx="8919633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0" b="1" dirty="0" smtClean="0">
                <a:ea typeface="Calibri"/>
                <a:cs typeface="Times New Roman"/>
              </a:rPr>
              <a:t>5+5+5+5+5+5+5+5+5+5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1776471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76400" y="1143000"/>
            <a:ext cx="5998758" cy="47089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0" b="1" dirty="0">
                <a:ea typeface="Calibri"/>
                <a:cs typeface="Times New Roman"/>
              </a:rPr>
              <a:t>5+5</a:t>
            </a:r>
            <a:endParaRPr lang="en-US" sz="30000" dirty="0"/>
          </a:p>
        </p:txBody>
      </p:sp>
    </p:spTree>
    <p:extLst>
      <p:ext uri="{BB962C8B-B14F-4D97-AF65-F5344CB8AC3E}">
        <p14:creationId xmlns:p14="http://schemas.microsoft.com/office/powerpoint/2010/main" val="4165348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0"/>
            <a:ext cx="8915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b="1" dirty="0" smtClean="0"/>
              <a:t>10x9</a:t>
            </a:r>
            <a:endParaRPr lang="en-US" sz="30000" b="1" dirty="0"/>
          </a:p>
        </p:txBody>
      </p:sp>
    </p:spTree>
    <p:extLst>
      <p:ext uri="{BB962C8B-B14F-4D97-AF65-F5344CB8AC3E}">
        <p14:creationId xmlns:p14="http://schemas.microsoft.com/office/powerpoint/2010/main" val="110391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94" t="15999" r="33910" b="60118"/>
          <a:stretch/>
        </p:blipFill>
        <p:spPr bwMode="auto">
          <a:xfrm rot="5400000">
            <a:off x="2209799" y="228600"/>
            <a:ext cx="4419600" cy="64007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27414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524000"/>
            <a:ext cx="7467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b="1" dirty="0" smtClean="0"/>
              <a:t>5x6</a:t>
            </a:r>
            <a:endParaRPr lang="en-US" sz="30000" b="1" dirty="0"/>
          </a:p>
        </p:txBody>
      </p:sp>
    </p:spTree>
    <p:extLst>
      <p:ext uri="{BB962C8B-B14F-4D97-AF65-F5344CB8AC3E}">
        <p14:creationId xmlns:p14="http://schemas.microsoft.com/office/powerpoint/2010/main" val="568965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0"/>
            <a:ext cx="8915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b="1" dirty="0" smtClean="0"/>
              <a:t>10x7</a:t>
            </a:r>
            <a:endParaRPr lang="en-US" sz="30000" b="1" dirty="0"/>
          </a:p>
        </p:txBody>
      </p:sp>
    </p:spTree>
    <p:extLst>
      <p:ext uri="{BB962C8B-B14F-4D97-AF65-F5344CB8AC3E}">
        <p14:creationId xmlns:p14="http://schemas.microsoft.com/office/powerpoint/2010/main" val="243575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's flash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17" t="22635" r="41409" b="57282"/>
          <a:stretch/>
        </p:blipFill>
        <p:spPr>
          <a:xfrm>
            <a:off x="533400" y="990600"/>
            <a:ext cx="8302483" cy="399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268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76200"/>
            <a:ext cx="82296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0" b="1" dirty="0" smtClean="0"/>
              <a:t>7+7+7+7+7+7+7+7+7+7</a:t>
            </a:r>
            <a:endParaRPr lang="en-US" sz="14000" b="1" dirty="0"/>
          </a:p>
        </p:txBody>
      </p:sp>
    </p:spTree>
    <p:extLst>
      <p:ext uri="{BB962C8B-B14F-4D97-AF65-F5344CB8AC3E}">
        <p14:creationId xmlns:p14="http://schemas.microsoft.com/office/powerpoint/2010/main" val="403498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7" t="69719" r="62851" b="7090"/>
          <a:stretch/>
        </p:blipFill>
        <p:spPr bwMode="auto">
          <a:xfrm rot="5400000">
            <a:off x="2362200" y="-76200"/>
            <a:ext cx="4724401" cy="70104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37029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524000"/>
            <a:ext cx="7467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b="1" dirty="0" smtClean="0"/>
              <a:t>5x9</a:t>
            </a:r>
            <a:endParaRPr lang="en-US" sz="30000" b="1" dirty="0"/>
          </a:p>
        </p:txBody>
      </p:sp>
    </p:spTree>
    <p:extLst>
      <p:ext uri="{BB962C8B-B14F-4D97-AF65-F5344CB8AC3E}">
        <p14:creationId xmlns:p14="http://schemas.microsoft.com/office/powerpoint/2010/main" val="568965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's flash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31" t="38983" r="22676" b="33736"/>
          <a:stretch/>
        </p:blipFill>
        <p:spPr>
          <a:xfrm rot="5400000">
            <a:off x="1493390" y="1554610"/>
            <a:ext cx="577622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875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9" t="42541" r="62203" b="33973"/>
          <a:stretch/>
        </p:blipFill>
        <p:spPr bwMode="auto">
          <a:xfrm rot="5400000">
            <a:off x="2285999" y="-457198"/>
            <a:ext cx="4953001" cy="7543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37029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0"/>
            <a:ext cx="8915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b="1" dirty="0" smtClean="0"/>
              <a:t>10x2</a:t>
            </a:r>
            <a:endParaRPr lang="en-US" sz="30000" b="1" dirty="0"/>
          </a:p>
        </p:txBody>
      </p:sp>
    </p:spTree>
    <p:extLst>
      <p:ext uri="{BB962C8B-B14F-4D97-AF65-F5344CB8AC3E}">
        <p14:creationId xmlns:p14="http://schemas.microsoft.com/office/powerpoint/2010/main" val="2766691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524000"/>
            <a:ext cx="7467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b="1" dirty="0" smtClean="0"/>
              <a:t>5x5</a:t>
            </a:r>
            <a:endParaRPr lang="en-US" sz="30000" b="1" dirty="0"/>
          </a:p>
        </p:txBody>
      </p:sp>
    </p:spTree>
    <p:extLst>
      <p:ext uri="{BB962C8B-B14F-4D97-AF65-F5344CB8AC3E}">
        <p14:creationId xmlns:p14="http://schemas.microsoft.com/office/powerpoint/2010/main" val="134108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524000"/>
            <a:ext cx="8534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b="1" dirty="0" smtClean="0"/>
              <a:t>5x10</a:t>
            </a:r>
            <a:endParaRPr lang="en-US" sz="30000" b="1" dirty="0"/>
          </a:p>
        </p:txBody>
      </p:sp>
    </p:spTree>
    <p:extLst>
      <p:ext uri="{BB962C8B-B14F-4D97-AF65-F5344CB8AC3E}">
        <p14:creationId xmlns:p14="http://schemas.microsoft.com/office/powerpoint/2010/main" val="568965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1" t="51551" r="61987" b="25406"/>
          <a:stretch/>
        </p:blipFill>
        <p:spPr bwMode="auto">
          <a:xfrm rot="5400000">
            <a:off x="2209799" y="0"/>
            <a:ext cx="5257800" cy="72389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35606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2" t="74446" r="62481" b="1920"/>
          <a:stretch/>
        </p:blipFill>
        <p:spPr bwMode="auto">
          <a:xfrm rot="5400000">
            <a:off x="1866900" y="-342899"/>
            <a:ext cx="5334001" cy="73914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95080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1523999"/>
            <a:ext cx="8305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0" b="1" dirty="0" smtClean="0">
                <a:ea typeface="Calibri"/>
                <a:cs typeface="Times New Roman"/>
              </a:rPr>
              <a:t>5+5+5+5</a:t>
            </a:r>
            <a:endParaRPr lang="en-US" sz="18000" dirty="0"/>
          </a:p>
        </p:txBody>
      </p:sp>
    </p:spTree>
    <p:extLst>
      <p:ext uri="{BB962C8B-B14F-4D97-AF65-F5344CB8AC3E}">
        <p14:creationId xmlns:p14="http://schemas.microsoft.com/office/powerpoint/2010/main" val="1173095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411"/>
          <a:stretch/>
        </p:blipFill>
        <p:spPr bwMode="auto">
          <a:xfrm>
            <a:off x="1143001" y="1295400"/>
            <a:ext cx="6781800" cy="4419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81514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76200"/>
            <a:ext cx="82296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0" b="1" dirty="0" smtClean="0"/>
              <a:t>3+3+3+3+3+3+3+3+3+3</a:t>
            </a:r>
            <a:endParaRPr lang="en-US" sz="14000" b="1" dirty="0"/>
          </a:p>
        </p:txBody>
      </p:sp>
    </p:spTree>
    <p:extLst>
      <p:ext uri="{BB962C8B-B14F-4D97-AF65-F5344CB8AC3E}">
        <p14:creationId xmlns:p14="http://schemas.microsoft.com/office/powerpoint/2010/main" val="2575322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524000"/>
            <a:ext cx="7467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b="1" dirty="0" smtClean="0"/>
              <a:t>2x5</a:t>
            </a:r>
            <a:endParaRPr lang="en-US" sz="30000" b="1" dirty="0"/>
          </a:p>
        </p:txBody>
      </p:sp>
    </p:spTree>
    <p:extLst>
      <p:ext uri="{BB962C8B-B14F-4D97-AF65-F5344CB8AC3E}">
        <p14:creationId xmlns:p14="http://schemas.microsoft.com/office/powerpoint/2010/main" val="2884773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86" t="51403" r="6481" b="25406"/>
          <a:stretch/>
        </p:blipFill>
        <p:spPr bwMode="auto">
          <a:xfrm rot="5400000">
            <a:off x="1905001" y="-457201"/>
            <a:ext cx="5257799" cy="75438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84680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524000"/>
            <a:ext cx="7467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b="1" dirty="0"/>
              <a:t>1x5</a:t>
            </a:r>
          </a:p>
        </p:txBody>
      </p:sp>
    </p:spTree>
    <p:extLst>
      <p:ext uri="{BB962C8B-B14F-4D97-AF65-F5344CB8AC3E}">
        <p14:creationId xmlns:p14="http://schemas.microsoft.com/office/powerpoint/2010/main" val="1154136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7" t="21714" r="61987" b="54505"/>
          <a:stretch/>
        </p:blipFill>
        <p:spPr bwMode="auto">
          <a:xfrm rot="5400000">
            <a:off x="2400299" y="-114298"/>
            <a:ext cx="4800601" cy="73151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2427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's flash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73" t="35485" r="58310" b="30239"/>
          <a:stretch/>
        </p:blipFill>
        <p:spPr>
          <a:xfrm>
            <a:off x="3067318" y="685800"/>
            <a:ext cx="3429000" cy="553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389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524000"/>
            <a:ext cx="7467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b="1" dirty="0" smtClean="0"/>
              <a:t>4x5</a:t>
            </a:r>
            <a:endParaRPr lang="en-US" sz="30000" b="1" dirty="0"/>
          </a:p>
        </p:txBody>
      </p:sp>
    </p:spTree>
    <p:extLst>
      <p:ext uri="{BB962C8B-B14F-4D97-AF65-F5344CB8AC3E}">
        <p14:creationId xmlns:p14="http://schemas.microsoft.com/office/powerpoint/2010/main" val="1154136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's flash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6" t="62337" r="52239" b="9996"/>
          <a:stretch/>
        </p:blipFill>
        <p:spPr>
          <a:xfrm>
            <a:off x="609600" y="629275"/>
            <a:ext cx="7881582" cy="544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943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5" t="15868" r="62500" b="61228"/>
          <a:stretch/>
        </p:blipFill>
        <p:spPr bwMode="auto">
          <a:xfrm rot="5400000">
            <a:off x="2324099" y="342900"/>
            <a:ext cx="4876800" cy="64769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16284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0"/>
            <a:ext cx="89154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0" b="1" dirty="0" smtClean="0"/>
              <a:t>10x10</a:t>
            </a:r>
            <a:endParaRPr lang="en-US" sz="25000" b="1" dirty="0"/>
          </a:p>
        </p:txBody>
      </p:sp>
    </p:spTree>
    <p:extLst>
      <p:ext uri="{BB962C8B-B14F-4D97-AF65-F5344CB8AC3E}">
        <p14:creationId xmlns:p14="http://schemas.microsoft.com/office/powerpoint/2010/main" val="2772646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76200"/>
            <a:ext cx="82296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0" b="1" dirty="0" smtClean="0"/>
              <a:t>8+8+8+8+8+8+8+8+8+8</a:t>
            </a:r>
            <a:endParaRPr lang="en-US" sz="14000" b="1" dirty="0"/>
          </a:p>
        </p:txBody>
      </p:sp>
    </p:spTree>
    <p:extLst>
      <p:ext uri="{BB962C8B-B14F-4D97-AF65-F5344CB8AC3E}">
        <p14:creationId xmlns:p14="http://schemas.microsoft.com/office/powerpoint/2010/main" val="1749336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0"/>
            <a:ext cx="8915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b="1" dirty="0" smtClean="0"/>
              <a:t>10x6</a:t>
            </a:r>
            <a:endParaRPr lang="en-US" sz="30000" b="1" dirty="0"/>
          </a:p>
        </p:txBody>
      </p:sp>
    </p:spTree>
    <p:extLst>
      <p:ext uri="{BB962C8B-B14F-4D97-AF65-F5344CB8AC3E}">
        <p14:creationId xmlns:p14="http://schemas.microsoft.com/office/powerpoint/2010/main" val="2524676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's flash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33" t="35952" r="30563" b="29306"/>
          <a:stretch/>
        </p:blipFill>
        <p:spPr>
          <a:xfrm rot="5400000">
            <a:off x="2961904" y="86097"/>
            <a:ext cx="3628649" cy="711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286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's flash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2" t="24346" r="52686" b="39315"/>
          <a:stretch/>
        </p:blipFill>
        <p:spPr>
          <a:xfrm>
            <a:off x="1219200" y="363211"/>
            <a:ext cx="6858000" cy="606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689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's flash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1" t="29301" r="15522" b="32914"/>
          <a:stretch/>
        </p:blipFill>
        <p:spPr>
          <a:xfrm>
            <a:off x="1066800" y="457200"/>
            <a:ext cx="7038833" cy="588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424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0"/>
            <a:ext cx="8915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b="1" dirty="0" smtClean="0"/>
              <a:t>10x3</a:t>
            </a:r>
          </a:p>
        </p:txBody>
      </p:sp>
    </p:spTree>
    <p:extLst>
      <p:ext uri="{BB962C8B-B14F-4D97-AF65-F5344CB8AC3E}">
        <p14:creationId xmlns:p14="http://schemas.microsoft.com/office/powerpoint/2010/main" val="1083956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524000"/>
            <a:ext cx="8534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b="1" dirty="0" smtClean="0"/>
              <a:t>7x10</a:t>
            </a:r>
            <a:endParaRPr lang="en-US" sz="30000" b="1" dirty="0"/>
          </a:p>
        </p:txBody>
      </p:sp>
    </p:spTree>
    <p:extLst>
      <p:ext uri="{BB962C8B-B14F-4D97-AF65-F5344CB8AC3E}">
        <p14:creationId xmlns:p14="http://schemas.microsoft.com/office/powerpoint/2010/main" val="4044702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's flash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0" t="24552" r="51791" b="39521"/>
          <a:stretch/>
        </p:blipFill>
        <p:spPr>
          <a:xfrm>
            <a:off x="1066800" y="457200"/>
            <a:ext cx="7035421" cy="6060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437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76200"/>
            <a:ext cx="82296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0" b="1" dirty="0" smtClean="0"/>
              <a:t>6+6+6+6+6+6+6+6+6+6</a:t>
            </a:r>
            <a:endParaRPr lang="en-US" sz="14000" b="1" dirty="0"/>
          </a:p>
        </p:txBody>
      </p:sp>
    </p:spTree>
    <p:extLst>
      <p:ext uri="{BB962C8B-B14F-4D97-AF65-F5344CB8AC3E}">
        <p14:creationId xmlns:p14="http://schemas.microsoft.com/office/powerpoint/2010/main" val="1016229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0's flash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58" t="69529" r="40704" b="10418"/>
          <a:stretch/>
        </p:blipFill>
        <p:spPr>
          <a:xfrm>
            <a:off x="838200" y="2133600"/>
            <a:ext cx="7570430" cy="348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242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's flash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48" t="42247" r="25634" b="24409"/>
          <a:stretch/>
        </p:blipFill>
        <p:spPr>
          <a:xfrm rot="5400000">
            <a:off x="1667915" y="160885"/>
            <a:ext cx="6320070" cy="645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635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1523999"/>
            <a:ext cx="7720783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500" b="1" dirty="0" smtClean="0">
                <a:ea typeface="Calibri"/>
                <a:cs typeface="Times New Roman"/>
              </a:rPr>
              <a:t>5+5+5</a:t>
            </a:r>
            <a:endParaRPr lang="en-US" sz="23500" dirty="0"/>
          </a:p>
        </p:txBody>
      </p:sp>
    </p:spTree>
    <p:extLst>
      <p:ext uri="{BB962C8B-B14F-4D97-AF65-F5344CB8AC3E}">
        <p14:creationId xmlns:p14="http://schemas.microsoft.com/office/powerpoint/2010/main" val="3828703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0's flash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9" t="26616" r="51045" b="50878"/>
          <a:stretch/>
        </p:blipFill>
        <p:spPr>
          <a:xfrm>
            <a:off x="762000" y="1600200"/>
            <a:ext cx="7746242" cy="383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860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524000"/>
            <a:ext cx="8534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b="1" dirty="0"/>
              <a:t>4</a:t>
            </a:r>
            <a:r>
              <a:rPr lang="en-US" sz="30000" b="1" dirty="0" smtClean="0"/>
              <a:t>x10</a:t>
            </a:r>
            <a:endParaRPr lang="en-US" sz="30000" b="1" dirty="0"/>
          </a:p>
        </p:txBody>
      </p:sp>
    </p:spTree>
    <p:extLst>
      <p:ext uri="{BB962C8B-B14F-4D97-AF65-F5344CB8AC3E}">
        <p14:creationId xmlns:p14="http://schemas.microsoft.com/office/powerpoint/2010/main" val="95801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's flash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1" t="67086" r="52836" b="7311"/>
          <a:stretch/>
        </p:blipFill>
        <p:spPr>
          <a:xfrm>
            <a:off x="914400" y="990600"/>
            <a:ext cx="7630371" cy="480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863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524000"/>
            <a:ext cx="8534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b="1" dirty="0" smtClean="0"/>
              <a:t>2x10</a:t>
            </a:r>
            <a:endParaRPr lang="en-US" sz="30000" b="1" dirty="0"/>
          </a:p>
        </p:txBody>
      </p:sp>
    </p:spTree>
    <p:extLst>
      <p:ext uri="{BB962C8B-B14F-4D97-AF65-F5344CB8AC3E}">
        <p14:creationId xmlns:p14="http://schemas.microsoft.com/office/powerpoint/2010/main" val="3756041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76200"/>
            <a:ext cx="82296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0" b="1" smtClean="0"/>
              <a:t>2+2+2+2+2+2+2+2+2+2</a:t>
            </a:r>
            <a:endParaRPr lang="en-US" sz="14000" b="1" dirty="0"/>
          </a:p>
        </p:txBody>
      </p:sp>
    </p:spTree>
    <p:extLst>
      <p:ext uri="{BB962C8B-B14F-4D97-AF65-F5344CB8AC3E}">
        <p14:creationId xmlns:p14="http://schemas.microsoft.com/office/powerpoint/2010/main" val="152316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524000"/>
            <a:ext cx="8534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b="1" dirty="0"/>
              <a:t>3</a:t>
            </a:r>
            <a:r>
              <a:rPr lang="en-US" sz="30000" b="1" dirty="0" smtClean="0"/>
              <a:t>x10</a:t>
            </a:r>
            <a:endParaRPr lang="en-US" sz="30000" b="1" dirty="0"/>
          </a:p>
        </p:txBody>
      </p:sp>
    </p:spTree>
    <p:extLst>
      <p:ext uri="{BB962C8B-B14F-4D97-AF65-F5344CB8AC3E}">
        <p14:creationId xmlns:p14="http://schemas.microsoft.com/office/powerpoint/2010/main" val="4110570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's flash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10" t="41781" r="56760" b="23942"/>
          <a:stretch/>
        </p:blipFill>
        <p:spPr>
          <a:xfrm>
            <a:off x="2764665" y="533400"/>
            <a:ext cx="4040746" cy="560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369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524000"/>
            <a:ext cx="7467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b="1" dirty="0" smtClean="0"/>
              <a:t>5x5</a:t>
            </a:r>
            <a:endParaRPr lang="en-US" sz="30000" b="1" dirty="0"/>
          </a:p>
        </p:txBody>
      </p:sp>
    </p:spTree>
    <p:extLst>
      <p:ext uri="{BB962C8B-B14F-4D97-AF65-F5344CB8AC3E}">
        <p14:creationId xmlns:p14="http://schemas.microsoft.com/office/powerpoint/2010/main" val="1154136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3" t="26293" r="61771" b="49926"/>
          <a:stretch/>
        </p:blipFill>
        <p:spPr bwMode="auto">
          <a:xfrm rot="5400000">
            <a:off x="1981199" y="2"/>
            <a:ext cx="5257801" cy="6781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86555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524000"/>
            <a:ext cx="8382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b="1" dirty="0" smtClean="0"/>
              <a:t>0x10</a:t>
            </a:r>
            <a:endParaRPr lang="en-US" sz="30000" b="1" dirty="0"/>
          </a:p>
        </p:txBody>
      </p:sp>
    </p:spTree>
    <p:extLst>
      <p:ext uri="{BB962C8B-B14F-4D97-AF65-F5344CB8AC3E}">
        <p14:creationId xmlns:p14="http://schemas.microsoft.com/office/powerpoint/2010/main" val="1988142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524000"/>
            <a:ext cx="7467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b="1" dirty="0" smtClean="0"/>
              <a:t>5x1</a:t>
            </a:r>
            <a:endParaRPr lang="en-US" sz="30000" b="1" dirty="0"/>
          </a:p>
        </p:txBody>
      </p:sp>
    </p:spTree>
    <p:extLst>
      <p:ext uri="{BB962C8B-B14F-4D97-AF65-F5344CB8AC3E}">
        <p14:creationId xmlns:p14="http://schemas.microsoft.com/office/powerpoint/2010/main" val="568965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66</Words>
  <Application>Microsoft Office PowerPoint</Application>
  <PresentationFormat>On-screen Show (4:3)</PresentationFormat>
  <Paragraphs>63</Paragraphs>
  <Slides>116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116</vt:i4>
      </vt:variant>
    </vt:vector>
  </HeadingPairs>
  <TitlesOfParts>
    <vt:vector size="1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Henry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Kathryn Breedlove</dc:creator>
  <cp:lastModifiedBy>Breedlove</cp:lastModifiedBy>
  <cp:revision>12</cp:revision>
  <dcterms:created xsi:type="dcterms:W3CDTF">2013-10-21T17:03:37Z</dcterms:created>
  <dcterms:modified xsi:type="dcterms:W3CDTF">2013-10-25T21:33:03Z</dcterms:modified>
</cp:coreProperties>
</file>